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bb3fa64b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bb3fa64b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b3fa64b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bb3fa64b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b3fa64bd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b3fa64b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b3fa64b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b3fa64b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b3fa64b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bb3fa64b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bb3fa64b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bb3fa64b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bb3fa64b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bb3fa64b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